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932" autoAdjust="0"/>
    <p:restoredTop sz="94660"/>
  </p:normalViewPr>
  <p:slideViewPr>
    <p:cSldViewPr>
      <p:cViewPr>
        <p:scale>
          <a:sx n="125" d="100"/>
          <a:sy n="125" d="100"/>
        </p:scale>
        <p:origin x="-2718" y="32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ru-RU" smtClean="0"/>
              <a:t>29.12.2017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Образец текста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EFE887E-A008-42BC-B1D4-4CBD0EAF981E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3455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12/29/2017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  <a:pPr rtl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12/29/2017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  <a:pPr rtl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12/29/2017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  <a:pPr rtl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12/29/2017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  <a:pPr rtl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12/29/2017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  <a:pPr rtl="0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19998" y="1805955"/>
            <a:ext cx="40640" cy="39370"/>
          </a:xfrm>
          <a:custGeom>
            <a:avLst/>
            <a:gdLst/>
            <a:ahLst/>
            <a:cxnLst/>
            <a:rect l="l" t="t" r="r" b="b"/>
            <a:pathLst>
              <a:path w="40640" h="39369">
                <a:moveTo>
                  <a:pt x="12547" y="0"/>
                </a:moveTo>
                <a:lnTo>
                  <a:pt x="0" y="0"/>
                </a:lnTo>
                <a:lnTo>
                  <a:pt x="0" y="39293"/>
                </a:lnTo>
                <a:lnTo>
                  <a:pt x="40487" y="39293"/>
                </a:lnTo>
                <a:lnTo>
                  <a:pt x="40487" y="29273"/>
                </a:lnTo>
                <a:lnTo>
                  <a:pt x="12547" y="29273"/>
                </a:lnTo>
                <a:lnTo>
                  <a:pt x="125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2965" y="1805965"/>
            <a:ext cx="10795" cy="39370"/>
          </a:xfrm>
          <a:custGeom>
            <a:avLst/>
            <a:gdLst/>
            <a:ahLst/>
            <a:cxnLst/>
            <a:rect l="l" t="t" r="r" b="b"/>
            <a:pathLst>
              <a:path w="10795" h="39369">
                <a:moveTo>
                  <a:pt x="10426" y="0"/>
                </a:moveTo>
                <a:lnTo>
                  <a:pt x="0" y="0"/>
                </a:lnTo>
                <a:lnTo>
                  <a:pt x="0" y="7835"/>
                </a:lnTo>
                <a:lnTo>
                  <a:pt x="10426" y="7835"/>
                </a:lnTo>
                <a:lnTo>
                  <a:pt x="10426" y="0"/>
                </a:lnTo>
                <a:close/>
              </a:path>
              <a:path w="10795" h="39369">
                <a:moveTo>
                  <a:pt x="10426" y="11417"/>
                </a:moveTo>
                <a:lnTo>
                  <a:pt x="0" y="11417"/>
                </a:lnTo>
                <a:lnTo>
                  <a:pt x="0" y="39281"/>
                </a:lnTo>
                <a:lnTo>
                  <a:pt x="10426" y="39281"/>
                </a:lnTo>
                <a:lnTo>
                  <a:pt x="10426" y="114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77452" y="1816680"/>
            <a:ext cx="39370" cy="41910"/>
          </a:xfrm>
          <a:custGeom>
            <a:avLst/>
            <a:gdLst/>
            <a:ahLst/>
            <a:cxnLst/>
            <a:rect l="l" t="t" r="r" b="b"/>
            <a:pathLst>
              <a:path w="39369" h="41910">
                <a:moveTo>
                  <a:pt x="11315" y="31102"/>
                </a:moveTo>
                <a:lnTo>
                  <a:pt x="711" y="31102"/>
                </a:lnTo>
                <a:lnTo>
                  <a:pt x="990" y="34467"/>
                </a:lnTo>
                <a:lnTo>
                  <a:pt x="1892" y="36588"/>
                </a:lnTo>
                <a:lnTo>
                  <a:pt x="3759" y="38239"/>
                </a:lnTo>
                <a:lnTo>
                  <a:pt x="6426" y="40538"/>
                </a:lnTo>
                <a:lnTo>
                  <a:pt x="10020" y="41300"/>
                </a:lnTo>
                <a:lnTo>
                  <a:pt x="25463" y="41300"/>
                </a:lnTo>
                <a:lnTo>
                  <a:pt x="29400" y="40894"/>
                </a:lnTo>
                <a:lnTo>
                  <a:pt x="35229" y="38887"/>
                </a:lnTo>
                <a:lnTo>
                  <a:pt x="37464" y="36703"/>
                </a:lnTo>
                <a:lnTo>
                  <a:pt x="38413" y="34061"/>
                </a:lnTo>
                <a:lnTo>
                  <a:pt x="13550" y="34061"/>
                </a:lnTo>
                <a:lnTo>
                  <a:pt x="12014" y="33515"/>
                </a:lnTo>
                <a:lnTo>
                  <a:pt x="11429" y="31407"/>
                </a:lnTo>
                <a:lnTo>
                  <a:pt x="11315" y="31102"/>
                </a:lnTo>
                <a:close/>
              </a:path>
              <a:path w="39369" h="41910">
                <a:moveTo>
                  <a:pt x="39259" y="23863"/>
                </a:moveTo>
                <a:lnTo>
                  <a:pt x="28930" y="23863"/>
                </a:lnTo>
                <a:lnTo>
                  <a:pt x="28930" y="30226"/>
                </a:lnTo>
                <a:lnTo>
                  <a:pt x="28752" y="31102"/>
                </a:lnTo>
                <a:lnTo>
                  <a:pt x="26517" y="33642"/>
                </a:lnTo>
                <a:lnTo>
                  <a:pt x="24510" y="34061"/>
                </a:lnTo>
                <a:lnTo>
                  <a:pt x="38413" y="34061"/>
                </a:lnTo>
                <a:lnTo>
                  <a:pt x="39242" y="31750"/>
                </a:lnTo>
                <a:lnTo>
                  <a:pt x="39259" y="23863"/>
                </a:lnTo>
                <a:close/>
              </a:path>
              <a:path w="39369" h="41910">
                <a:moveTo>
                  <a:pt x="24333" y="0"/>
                </a:moveTo>
                <a:lnTo>
                  <a:pt x="11836" y="0"/>
                </a:lnTo>
                <a:lnTo>
                  <a:pt x="7962" y="406"/>
                </a:lnTo>
                <a:lnTo>
                  <a:pt x="5829" y="1295"/>
                </a:lnTo>
                <a:lnTo>
                  <a:pt x="1473" y="2997"/>
                </a:lnTo>
                <a:lnTo>
                  <a:pt x="0" y="6121"/>
                </a:lnTo>
                <a:lnTo>
                  <a:pt x="0" y="20726"/>
                </a:lnTo>
                <a:lnTo>
                  <a:pt x="812" y="23571"/>
                </a:lnTo>
                <a:lnTo>
                  <a:pt x="3530" y="25692"/>
                </a:lnTo>
                <a:lnTo>
                  <a:pt x="5943" y="27520"/>
                </a:lnTo>
                <a:lnTo>
                  <a:pt x="9601" y="28232"/>
                </a:lnTo>
                <a:lnTo>
                  <a:pt x="23926" y="28232"/>
                </a:lnTo>
                <a:lnTo>
                  <a:pt x="26390" y="27279"/>
                </a:lnTo>
                <a:lnTo>
                  <a:pt x="28524" y="23863"/>
                </a:lnTo>
                <a:lnTo>
                  <a:pt x="39259" y="23863"/>
                </a:lnTo>
                <a:lnTo>
                  <a:pt x="39266" y="20320"/>
                </a:lnTo>
                <a:lnTo>
                  <a:pt x="11963" y="20320"/>
                </a:lnTo>
                <a:lnTo>
                  <a:pt x="10426" y="19265"/>
                </a:lnTo>
                <a:lnTo>
                  <a:pt x="10426" y="8839"/>
                </a:lnTo>
                <a:lnTo>
                  <a:pt x="11963" y="7835"/>
                </a:lnTo>
                <a:lnTo>
                  <a:pt x="39291" y="7835"/>
                </a:lnTo>
                <a:lnTo>
                  <a:pt x="39299" y="4356"/>
                </a:lnTo>
                <a:lnTo>
                  <a:pt x="28981" y="4356"/>
                </a:lnTo>
                <a:lnTo>
                  <a:pt x="26809" y="889"/>
                </a:lnTo>
                <a:lnTo>
                  <a:pt x="24333" y="0"/>
                </a:lnTo>
                <a:close/>
              </a:path>
              <a:path w="39369" h="41910">
                <a:moveTo>
                  <a:pt x="39291" y="7835"/>
                </a:moveTo>
                <a:lnTo>
                  <a:pt x="23101" y="7835"/>
                </a:lnTo>
                <a:lnTo>
                  <a:pt x="25463" y="8128"/>
                </a:lnTo>
                <a:lnTo>
                  <a:pt x="26695" y="8661"/>
                </a:lnTo>
                <a:lnTo>
                  <a:pt x="28346" y="9423"/>
                </a:lnTo>
                <a:lnTo>
                  <a:pt x="28879" y="10731"/>
                </a:lnTo>
                <a:lnTo>
                  <a:pt x="28879" y="16967"/>
                </a:lnTo>
                <a:lnTo>
                  <a:pt x="28524" y="18135"/>
                </a:lnTo>
                <a:lnTo>
                  <a:pt x="26212" y="19850"/>
                </a:lnTo>
                <a:lnTo>
                  <a:pt x="23571" y="20320"/>
                </a:lnTo>
                <a:lnTo>
                  <a:pt x="39266" y="20320"/>
                </a:lnTo>
                <a:lnTo>
                  <a:pt x="39291" y="7835"/>
                </a:lnTo>
                <a:close/>
              </a:path>
              <a:path w="39369" h="41910">
                <a:moveTo>
                  <a:pt x="39306" y="711"/>
                </a:moveTo>
                <a:lnTo>
                  <a:pt x="29463" y="711"/>
                </a:lnTo>
                <a:lnTo>
                  <a:pt x="29463" y="4356"/>
                </a:lnTo>
                <a:lnTo>
                  <a:pt x="39299" y="4356"/>
                </a:lnTo>
                <a:lnTo>
                  <a:pt x="39306" y="7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21410" y="1805955"/>
            <a:ext cx="38100" cy="39370"/>
          </a:xfrm>
          <a:custGeom>
            <a:avLst/>
            <a:gdLst/>
            <a:ahLst/>
            <a:cxnLst/>
            <a:rect l="l" t="t" r="r" b="b"/>
            <a:pathLst>
              <a:path w="38100" h="39369">
                <a:moveTo>
                  <a:pt x="10426" y="0"/>
                </a:moveTo>
                <a:lnTo>
                  <a:pt x="0" y="0"/>
                </a:lnTo>
                <a:lnTo>
                  <a:pt x="0" y="39293"/>
                </a:lnTo>
                <a:lnTo>
                  <a:pt x="10426" y="39293"/>
                </a:lnTo>
                <a:lnTo>
                  <a:pt x="10426" y="19977"/>
                </a:lnTo>
                <a:lnTo>
                  <a:pt x="11912" y="18503"/>
                </a:lnTo>
                <a:lnTo>
                  <a:pt x="37604" y="18503"/>
                </a:lnTo>
                <a:lnTo>
                  <a:pt x="37122" y="16611"/>
                </a:lnTo>
                <a:lnTo>
                  <a:pt x="36196" y="15671"/>
                </a:lnTo>
                <a:lnTo>
                  <a:pt x="10426" y="15671"/>
                </a:lnTo>
                <a:lnTo>
                  <a:pt x="10426" y="0"/>
                </a:lnTo>
                <a:close/>
              </a:path>
              <a:path w="38100" h="39369">
                <a:moveTo>
                  <a:pt x="37604" y="18503"/>
                </a:moveTo>
                <a:lnTo>
                  <a:pt x="26111" y="18503"/>
                </a:lnTo>
                <a:lnTo>
                  <a:pt x="27343" y="19608"/>
                </a:lnTo>
                <a:lnTo>
                  <a:pt x="27343" y="39293"/>
                </a:lnTo>
                <a:lnTo>
                  <a:pt x="37769" y="39293"/>
                </a:lnTo>
                <a:lnTo>
                  <a:pt x="37769" y="19151"/>
                </a:lnTo>
                <a:lnTo>
                  <a:pt x="37604" y="18503"/>
                </a:lnTo>
                <a:close/>
              </a:path>
              <a:path w="38100" h="39369">
                <a:moveTo>
                  <a:pt x="28803" y="10668"/>
                </a:moveTo>
                <a:lnTo>
                  <a:pt x="16027" y="10668"/>
                </a:lnTo>
                <a:lnTo>
                  <a:pt x="12611" y="12128"/>
                </a:lnTo>
                <a:lnTo>
                  <a:pt x="10909" y="15671"/>
                </a:lnTo>
                <a:lnTo>
                  <a:pt x="36196" y="15671"/>
                </a:lnTo>
                <a:lnTo>
                  <a:pt x="32283" y="11658"/>
                </a:lnTo>
                <a:lnTo>
                  <a:pt x="28803" y="10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61484" y="1810957"/>
            <a:ext cx="34290" cy="35560"/>
          </a:xfrm>
          <a:custGeom>
            <a:avLst/>
            <a:gdLst/>
            <a:ahLst/>
            <a:cxnLst/>
            <a:rect l="l" t="t" r="r" b="b"/>
            <a:pathLst>
              <a:path w="34290" h="35560">
                <a:moveTo>
                  <a:pt x="15900" y="13906"/>
                </a:moveTo>
                <a:lnTo>
                  <a:pt x="5473" y="13906"/>
                </a:lnTo>
                <a:lnTo>
                  <a:pt x="5542" y="27165"/>
                </a:lnTo>
                <a:lnTo>
                  <a:pt x="5651" y="29400"/>
                </a:lnTo>
                <a:lnTo>
                  <a:pt x="6235" y="30937"/>
                </a:lnTo>
                <a:lnTo>
                  <a:pt x="9778" y="34417"/>
                </a:lnTo>
                <a:lnTo>
                  <a:pt x="12484" y="35001"/>
                </a:lnTo>
                <a:lnTo>
                  <a:pt x="26327" y="35001"/>
                </a:lnTo>
                <a:lnTo>
                  <a:pt x="33644" y="27584"/>
                </a:lnTo>
                <a:lnTo>
                  <a:pt x="18021" y="27584"/>
                </a:lnTo>
                <a:lnTo>
                  <a:pt x="16967" y="27165"/>
                </a:lnTo>
                <a:lnTo>
                  <a:pt x="16391" y="26162"/>
                </a:lnTo>
                <a:lnTo>
                  <a:pt x="15963" y="25526"/>
                </a:lnTo>
                <a:lnTo>
                  <a:pt x="15900" y="13906"/>
                </a:lnTo>
                <a:close/>
              </a:path>
              <a:path w="34290" h="35560">
                <a:moveTo>
                  <a:pt x="33756" y="22402"/>
                </a:moveTo>
                <a:lnTo>
                  <a:pt x="24218" y="22402"/>
                </a:lnTo>
                <a:lnTo>
                  <a:pt x="24155" y="25526"/>
                </a:lnTo>
                <a:lnTo>
                  <a:pt x="23770" y="26225"/>
                </a:lnTo>
                <a:lnTo>
                  <a:pt x="23329" y="27165"/>
                </a:lnTo>
                <a:lnTo>
                  <a:pt x="22148" y="27584"/>
                </a:lnTo>
                <a:lnTo>
                  <a:pt x="33644" y="27584"/>
                </a:lnTo>
                <a:lnTo>
                  <a:pt x="33756" y="22402"/>
                </a:lnTo>
                <a:close/>
              </a:path>
              <a:path w="34290" h="35560">
                <a:moveTo>
                  <a:pt x="32397" y="6426"/>
                </a:moveTo>
                <a:lnTo>
                  <a:pt x="0" y="6426"/>
                </a:lnTo>
                <a:lnTo>
                  <a:pt x="0" y="13906"/>
                </a:lnTo>
                <a:lnTo>
                  <a:pt x="32397" y="13906"/>
                </a:lnTo>
                <a:lnTo>
                  <a:pt x="32397" y="6426"/>
                </a:lnTo>
                <a:close/>
              </a:path>
              <a:path w="34290" h="35560">
                <a:moveTo>
                  <a:pt x="15900" y="0"/>
                </a:moveTo>
                <a:lnTo>
                  <a:pt x="5473" y="0"/>
                </a:lnTo>
                <a:lnTo>
                  <a:pt x="5473" y="6426"/>
                </a:lnTo>
                <a:lnTo>
                  <a:pt x="15900" y="6426"/>
                </a:lnTo>
                <a:lnTo>
                  <a:pt x="159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95711" y="1805955"/>
            <a:ext cx="47625" cy="39370"/>
          </a:xfrm>
          <a:custGeom>
            <a:avLst/>
            <a:gdLst/>
            <a:ahLst/>
            <a:cxnLst/>
            <a:rect l="l" t="t" r="r" b="b"/>
            <a:pathLst>
              <a:path w="47625" h="39369">
                <a:moveTo>
                  <a:pt x="30060" y="10020"/>
                </a:moveTo>
                <a:lnTo>
                  <a:pt x="17500" y="10020"/>
                </a:lnTo>
                <a:lnTo>
                  <a:pt x="17500" y="39293"/>
                </a:lnTo>
                <a:lnTo>
                  <a:pt x="30060" y="39293"/>
                </a:lnTo>
                <a:lnTo>
                  <a:pt x="30060" y="10020"/>
                </a:lnTo>
                <a:close/>
              </a:path>
              <a:path w="47625" h="39369">
                <a:moveTo>
                  <a:pt x="47561" y="0"/>
                </a:moveTo>
                <a:lnTo>
                  <a:pt x="0" y="0"/>
                </a:lnTo>
                <a:lnTo>
                  <a:pt x="0" y="10020"/>
                </a:lnTo>
                <a:lnTo>
                  <a:pt x="47561" y="10020"/>
                </a:lnTo>
                <a:lnTo>
                  <a:pt x="475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38606" y="1816620"/>
            <a:ext cx="38100" cy="29845"/>
          </a:xfrm>
          <a:custGeom>
            <a:avLst/>
            <a:gdLst/>
            <a:ahLst/>
            <a:cxnLst/>
            <a:rect l="l" t="t" r="r" b="b"/>
            <a:pathLst>
              <a:path w="38100" h="29844">
                <a:moveTo>
                  <a:pt x="28350" y="0"/>
                </a:moveTo>
                <a:lnTo>
                  <a:pt x="9846" y="0"/>
                </a:lnTo>
                <a:lnTo>
                  <a:pt x="6366" y="584"/>
                </a:lnTo>
                <a:lnTo>
                  <a:pt x="715" y="4533"/>
                </a:lnTo>
                <a:lnTo>
                  <a:pt x="126" y="6476"/>
                </a:lnTo>
                <a:lnTo>
                  <a:pt x="0" y="22326"/>
                </a:lnTo>
                <a:lnTo>
                  <a:pt x="715" y="24688"/>
                </a:lnTo>
                <a:lnTo>
                  <a:pt x="3420" y="26758"/>
                </a:lnTo>
                <a:lnTo>
                  <a:pt x="5960" y="28625"/>
                </a:lnTo>
                <a:lnTo>
                  <a:pt x="9795" y="29349"/>
                </a:lnTo>
                <a:lnTo>
                  <a:pt x="32769" y="29349"/>
                </a:lnTo>
                <a:lnTo>
                  <a:pt x="36605" y="27457"/>
                </a:lnTo>
                <a:lnTo>
                  <a:pt x="37076" y="22682"/>
                </a:lnTo>
                <a:lnTo>
                  <a:pt x="14913" y="22682"/>
                </a:lnTo>
                <a:lnTo>
                  <a:pt x="12742" y="22326"/>
                </a:lnTo>
                <a:lnTo>
                  <a:pt x="11611" y="21501"/>
                </a:lnTo>
                <a:lnTo>
                  <a:pt x="10621" y="20739"/>
                </a:lnTo>
                <a:lnTo>
                  <a:pt x="10316" y="19786"/>
                </a:lnTo>
                <a:lnTo>
                  <a:pt x="10316" y="16967"/>
                </a:lnTo>
                <a:lnTo>
                  <a:pt x="37545" y="16967"/>
                </a:lnTo>
                <a:lnTo>
                  <a:pt x="37584" y="11252"/>
                </a:lnTo>
                <a:lnTo>
                  <a:pt x="10316" y="11252"/>
                </a:lnTo>
                <a:lnTo>
                  <a:pt x="10427" y="7835"/>
                </a:lnTo>
                <a:lnTo>
                  <a:pt x="10538" y="7302"/>
                </a:lnTo>
                <a:lnTo>
                  <a:pt x="12081" y="6476"/>
                </a:lnTo>
                <a:lnTo>
                  <a:pt x="37194" y="6476"/>
                </a:lnTo>
                <a:lnTo>
                  <a:pt x="36656" y="4711"/>
                </a:lnTo>
                <a:lnTo>
                  <a:pt x="34179" y="2641"/>
                </a:lnTo>
                <a:lnTo>
                  <a:pt x="31652" y="584"/>
                </a:lnTo>
                <a:lnTo>
                  <a:pt x="28350" y="0"/>
                </a:lnTo>
                <a:close/>
              </a:path>
              <a:path w="38100" h="29844">
                <a:moveTo>
                  <a:pt x="37367" y="19735"/>
                </a:moveTo>
                <a:lnTo>
                  <a:pt x="26991" y="19735"/>
                </a:lnTo>
                <a:lnTo>
                  <a:pt x="26585" y="22212"/>
                </a:lnTo>
                <a:lnTo>
                  <a:pt x="25353" y="22682"/>
                </a:lnTo>
                <a:lnTo>
                  <a:pt x="37076" y="22682"/>
                </a:lnTo>
                <a:lnTo>
                  <a:pt x="37367" y="19735"/>
                </a:lnTo>
                <a:close/>
              </a:path>
              <a:path w="38100" h="29844">
                <a:moveTo>
                  <a:pt x="37194" y="6476"/>
                </a:moveTo>
                <a:lnTo>
                  <a:pt x="23219" y="6476"/>
                </a:lnTo>
                <a:lnTo>
                  <a:pt x="25353" y="6896"/>
                </a:lnTo>
                <a:lnTo>
                  <a:pt x="26280" y="7899"/>
                </a:lnTo>
                <a:lnTo>
                  <a:pt x="26940" y="8534"/>
                </a:lnTo>
                <a:lnTo>
                  <a:pt x="27118" y="11252"/>
                </a:lnTo>
                <a:lnTo>
                  <a:pt x="37584" y="11252"/>
                </a:lnTo>
                <a:lnTo>
                  <a:pt x="37608" y="7835"/>
                </a:lnTo>
                <a:lnTo>
                  <a:pt x="37194" y="64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79439" y="1816617"/>
            <a:ext cx="38735" cy="29845"/>
          </a:xfrm>
          <a:custGeom>
            <a:avLst/>
            <a:gdLst/>
            <a:ahLst/>
            <a:cxnLst/>
            <a:rect l="l" t="t" r="r" b="b"/>
            <a:pathLst>
              <a:path w="38734" h="29844">
                <a:moveTo>
                  <a:pt x="28295" y="0"/>
                </a:moveTo>
                <a:lnTo>
                  <a:pt x="9613" y="0"/>
                </a:lnTo>
                <a:lnTo>
                  <a:pt x="5969" y="647"/>
                </a:lnTo>
                <a:lnTo>
                  <a:pt x="838" y="4826"/>
                </a:lnTo>
                <a:lnTo>
                  <a:pt x="0" y="7772"/>
                </a:lnTo>
                <a:lnTo>
                  <a:pt x="68" y="22098"/>
                </a:lnTo>
                <a:lnTo>
                  <a:pt x="901" y="24866"/>
                </a:lnTo>
                <a:lnTo>
                  <a:pt x="3594" y="26758"/>
                </a:lnTo>
                <a:lnTo>
                  <a:pt x="6362" y="28752"/>
                </a:lnTo>
                <a:lnTo>
                  <a:pt x="9969" y="29349"/>
                </a:lnTo>
                <a:lnTo>
                  <a:pt x="29476" y="29349"/>
                </a:lnTo>
                <a:lnTo>
                  <a:pt x="32893" y="28638"/>
                </a:lnTo>
                <a:lnTo>
                  <a:pt x="35547" y="25920"/>
                </a:lnTo>
                <a:lnTo>
                  <a:pt x="37376" y="24091"/>
                </a:lnTo>
                <a:lnTo>
                  <a:pt x="37960" y="22098"/>
                </a:lnTo>
                <a:lnTo>
                  <a:pt x="37985" y="21450"/>
                </a:lnTo>
                <a:lnTo>
                  <a:pt x="16395" y="21450"/>
                </a:lnTo>
                <a:lnTo>
                  <a:pt x="14147" y="21145"/>
                </a:lnTo>
                <a:lnTo>
                  <a:pt x="12915" y="20624"/>
                </a:lnTo>
                <a:lnTo>
                  <a:pt x="11023" y="19862"/>
                </a:lnTo>
                <a:lnTo>
                  <a:pt x="10439" y="18453"/>
                </a:lnTo>
                <a:lnTo>
                  <a:pt x="10501" y="8902"/>
                </a:lnTo>
                <a:lnTo>
                  <a:pt x="11798" y="7848"/>
                </a:lnTo>
                <a:lnTo>
                  <a:pt x="38045" y="7848"/>
                </a:lnTo>
                <a:lnTo>
                  <a:pt x="38011" y="6845"/>
                </a:lnTo>
                <a:lnTo>
                  <a:pt x="37249" y="4660"/>
                </a:lnTo>
                <a:lnTo>
                  <a:pt x="35013" y="2895"/>
                </a:lnTo>
                <a:lnTo>
                  <a:pt x="32372" y="711"/>
                </a:lnTo>
                <a:lnTo>
                  <a:pt x="28295" y="0"/>
                </a:lnTo>
                <a:close/>
              </a:path>
              <a:path w="38734" h="29844">
                <a:moveTo>
                  <a:pt x="38138" y="17437"/>
                </a:moveTo>
                <a:lnTo>
                  <a:pt x="27533" y="17437"/>
                </a:lnTo>
                <a:lnTo>
                  <a:pt x="27063" y="20624"/>
                </a:lnTo>
                <a:lnTo>
                  <a:pt x="25285" y="21450"/>
                </a:lnTo>
                <a:lnTo>
                  <a:pt x="37985" y="21450"/>
                </a:lnTo>
                <a:lnTo>
                  <a:pt x="38138" y="17437"/>
                </a:lnTo>
                <a:close/>
              </a:path>
              <a:path w="38734" h="29844">
                <a:moveTo>
                  <a:pt x="38045" y="7848"/>
                </a:moveTo>
                <a:lnTo>
                  <a:pt x="25171" y="7848"/>
                </a:lnTo>
                <a:lnTo>
                  <a:pt x="27241" y="8902"/>
                </a:lnTo>
                <a:lnTo>
                  <a:pt x="27584" y="12077"/>
                </a:lnTo>
                <a:lnTo>
                  <a:pt x="38188" y="12077"/>
                </a:lnTo>
                <a:lnTo>
                  <a:pt x="38045" y="78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21529" y="1805955"/>
            <a:ext cx="38100" cy="39370"/>
          </a:xfrm>
          <a:custGeom>
            <a:avLst/>
            <a:gdLst/>
            <a:ahLst/>
            <a:cxnLst/>
            <a:rect l="l" t="t" r="r" b="b"/>
            <a:pathLst>
              <a:path w="38100" h="39369">
                <a:moveTo>
                  <a:pt x="10426" y="0"/>
                </a:moveTo>
                <a:lnTo>
                  <a:pt x="0" y="0"/>
                </a:lnTo>
                <a:lnTo>
                  <a:pt x="0" y="39293"/>
                </a:lnTo>
                <a:lnTo>
                  <a:pt x="10426" y="39293"/>
                </a:lnTo>
                <a:lnTo>
                  <a:pt x="10426" y="19977"/>
                </a:lnTo>
                <a:lnTo>
                  <a:pt x="11887" y="18503"/>
                </a:lnTo>
                <a:lnTo>
                  <a:pt x="37601" y="18503"/>
                </a:lnTo>
                <a:lnTo>
                  <a:pt x="37109" y="16611"/>
                </a:lnTo>
                <a:lnTo>
                  <a:pt x="36193" y="15671"/>
                </a:lnTo>
                <a:lnTo>
                  <a:pt x="10426" y="15671"/>
                </a:lnTo>
                <a:lnTo>
                  <a:pt x="10426" y="0"/>
                </a:lnTo>
                <a:close/>
              </a:path>
              <a:path w="38100" h="39369">
                <a:moveTo>
                  <a:pt x="37601" y="18503"/>
                </a:moveTo>
                <a:lnTo>
                  <a:pt x="26098" y="18503"/>
                </a:lnTo>
                <a:lnTo>
                  <a:pt x="27343" y="19608"/>
                </a:lnTo>
                <a:lnTo>
                  <a:pt x="27343" y="39293"/>
                </a:lnTo>
                <a:lnTo>
                  <a:pt x="37769" y="39293"/>
                </a:lnTo>
                <a:lnTo>
                  <a:pt x="37769" y="19151"/>
                </a:lnTo>
                <a:lnTo>
                  <a:pt x="37601" y="18503"/>
                </a:lnTo>
                <a:close/>
              </a:path>
              <a:path w="38100" h="39369">
                <a:moveTo>
                  <a:pt x="28803" y="10668"/>
                </a:moveTo>
                <a:lnTo>
                  <a:pt x="16014" y="10668"/>
                </a:lnTo>
                <a:lnTo>
                  <a:pt x="12611" y="12128"/>
                </a:lnTo>
                <a:lnTo>
                  <a:pt x="10896" y="15671"/>
                </a:lnTo>
                <a:lnTo>
                  <a:pt x="36193" y="15671"/>
                </a:lnTo>
                <a:lnTo>
                  <a:pt x="32283" y="11658"/>
                </a:lnTo>
                <a:lnTo>
                  <a:pt x="28803" y="10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92849" y="1634950"/>
            <a:ext cx="260985" cy="149225"/>
          </a:xfrm>
          <a:custGeom>
            <a:avLst/>
            <a:gdLst/>
            <a:ahLst/>
            <a:cxnLst/>
            <a:rect l="l" t="t" r="r" b="b"/>
            <a:pathLst>
              <a:path w="260984" h="149225">
                <a:moveTo>
                  <a:pt x="0" y="94881"/>
                </a:moveTo>
                <a:lnTo>
                  <a:pt x="25844" y="124475"/>
                </a:lnTo>
                <a:lnTo>
                  <a:pt x="59518" y="143698"/>
                </a:lnTo>
                <a:lnTo>
                  <a:pt x="84152" y="149117"/>
                </a:lnTo>
                <a:lnTo>
                  <a:pt x="100148" y="148752"/>
                </a:lnTo>
                <a:lnTo>
                  <a:pt x="114625" y="147199"/>
                </a:lnTo>
                <a:lnTo>
                  <a:pt x="127736" y="144472"/>
                </a:lnTo>
                <a:lnTo>
                  <a:pt x="139635" y="140582"/>
                </a:lnTo>
                <a:lnTo>
                  <a:pt x="141905" y="139527"/>
                </a:lnTo>
                <a:lnTo>
                  <a:pt x="97475" y="139527"/>
                </a:lnTo>
                <a:lnTo>
                  <a:pt x="83766" y="138751"/>
                </a:lnTo>
                <a:lnTo>
                  <a:pt x="47206" y="127124"/>
                </a:lnTo>
                <a:lnTo>
                  <a:pt x="21386" y="106489"/>
                </a:lnTo>
                <a:lnTo>
                  <a:pt x="127919" y="106489"/>
                </a:lnTo>
                <a:lnTo>
                  <a:pt x="135623" y="104190"/>
                </a:lnTo>
                <a:lnTo>
                  <a:pt x="147033" y="94894"/>
                </a:lnTo>
                <a:lnTo>
                  <a:pt x="0" y="94881"/>
                </a:lnTo>
                <a:close/>
              </a:path>
              <a:path w="260984" h="149225">
                <a:moveTo>
                  <a:pt x="184315" y="106489"/>
                </a:moveTo>
                <a:lnTo>
                  <a:pt x="170954" y="106489"/>
                </a:lnTo>
                <a:lnTo>
                  <a:pt x="169900" y="107645"/>
                </a:lnTo>
                <a:lnTo>
                  <a:pt x="168821" y="108775"/>
                </a:lnTo>
                <a:lnTo>
                  <a:pt x="135535" y="131859"/>
                </a:lnTo>
                <a:lnTo>
                  <a:pt x="97475" y="139527"/>
                </a:lnTo>
                <a:lnTo>
                  <a:pt x="141905" y="139527"/>
                </a:lnTo>
                <a:lnTo>
                  <a:pt x="178282" y="113677"/>
                </a:lnTo>
                <a:lnTo>
                  <a:pt x="181444" y="110147"/>
                </a:lnTo>
                <a:lnTo>
                  <a:pt x="184315" y="106489"/>
                </a:lnTo>
                <a:close/>
              </a:path>
              <a:path w="260984" h="149225">
                <a:moveTo>
                  <a:pt x="127919" y="106489"/>
                </a:moveTo>
                <a:lnTo>
                  <a:pt x="67094" y="106489"/>
                </a:lnTo>
                <a:lnTo>
                  <a:pt x="66116" y="106540"/>
                </a:lnTo>
                <a:lnTo>
                  <a:pt x="127749" y="106540"/>
                </a:lnTo>
                <a:lnTo>
                  <a:pt x="127919" y="106489"/>
                </a:lnTo>
                <a:close/>
              </a:path>
              <a:path w="260984" h="149225">
                <a:moveTo>
                  <a:pt x="258673" y="0"/>
                </a:moveTo>
                <a:lnTo>
                  <a:pt x="117322" y="0"/>
                </a:lnTo>
                <a:lnTo>
                  <a:pt x="109702" y="2667"/>
                </a:lnTo>
                <a:lnTo>
                  <a:pt x="79641" y="27139"/>
                </a:lnTo>
                <a:lnTo>
                  <a:pt x="80695" y="29794"/>
                </a:lnTo>
                <a:lnTo>
                  <a:pt x="166687" y="29895"/>
                </a:lnTo>
                <a:lnTo>
                  <a:pt x="168236" y="32461"/>
                </a:lnTo>
                <a:lnTo>
                  <a:pt x="98602" y="89154"/>
                </a:lnTo>
                <a:lnTo>
                  <a:pt x="94589" y="92290"/>
                </a:lnTo>
                <a:lnTo>
                  <a:pt x="86499" y="94881"/>
                </a:lnTo>
                <a:lnTo>
                  <a:pt x="147048" y="94881"/>
                </a:lnTo>
                <a:lnTo>
                  <a:pt x="260743" y="2374"/>
                </a:lnTo>
                <a:lnTo>
                  <a:pt x="258673" y="0"/>
                </a:lnTo>
                <a:close/>
              </a:path>
              <a:path w="260984" h="149225">
                <a:moveTo>
                  <a:pt x="98818" y="88976"/>
                </a:moveTo>
                <a:lnTo>
                  <a:pt x="98553" y="89154"/>
                </a:lnTo>
                <a:lnTo>
                  <a:pt x="98818" y="889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24051" y="1562632"/>
            <a:ext cx="261620" cy="149860"/>
          </a:xfrm>
          <a:custGeom>
            <a:avLst/>
            <a:gdLst/>
            <a:ahLst/>
            <a:cxnLst/>
            <a:rect l="l" t="t" r="r" b="b"/>
            <a:pathLst>
              <a:path w="261619" h="149860">
                <a:moveTo>
                  <a:pt x="211465" y="9561"/>
                </a:moveTo>
                <a:lnTo>
                  <a:pt x="163661" y="9561"/>
                </a:lnTo>
                <a:lnTo>
                  <a:pt x="177375" y="10338"/>
                </a:lnTo>
                <a:lnTo>
                  <a:pt x="190314" y="12670"/>
                </a:lnTo>
                <a:lnTo>
                  <a:pt x="234654" y="37392"/>
                </a:lnTo>
                <a:lnTo>
                  <a:pt x="240042" y="42916"/>
                </a:lnTo>
                <a:lnTo>
                  <a:pt x="132918" y="42916"/>
                </a:lnTo>
                <a:lnTo>
                  <a:pt x="125056" y="45278"/>
                </a:lnTo>
                <a:lnTo>
                  <a:pt x="0" y="147018"/>
                </a:lnTo>
                <a:lnTo>
                  <a:pt x="2070" y="149393"/>
                </a:lnTo>
                <a:lnTo>
                  <a:pt x="143433" y="149393"/>
                </a:lnTo>
                <a:lnTo>
                  <a:pt x="151041" y="146713"/>
                </a:lnTo>
                <a:lnTo>
                  <a:pt x="181102" y="122266"/>
                </a:lnTo>
                <a:lnTo>
                  <a:pt x="180047" y="119586"/>
                </a:lnTo>
                <a:lnTo>
                  <a:pt x="94068" y="119497"/>
                </a:lnTo>
                <a:lnTo>
                  <a:pt x="92506" y="116932"/>
                </a:lnTo>
                <a:lnTo>
                  <a:pt x="161947" y="60417"/>
                </a:lnTo>
                <a:lnTo>
                  <a:pt x="162166" y="60239"/>
                </a:lnTo>
                <a:lnTo>
                  <a:pt x="166116" y="57127"/>
                </a:lnTo>
                <a:lnTo>
                  <a:pt x="174117" y="54562"/>
                </a:lnTo>
                <a:lnTo>
                  <a:pt x="261315" y="54511"/>
                </a:lnTo>
                <a:lnTo>
                  <a:pt x="254305" y="44148"/>
                </a:lnTo>
                <a:lnTo>
                  <a:pt x="245984" y="34366"/>
                </a:lnTo>
                <a:lnTo>
                  <a:pt x="235486" y="24806"/>
                </a:lnTo>
                <a:lnTo>
                  <a:pt x="224644" y="16828"/>
                </a:lnTo>
                <a:lnTo>
                  <a:pt x="213429" y="10394"/>
                </a:lnTo>
                <a:lnTo>
                  <a:pt x="211465" y="9561"/>
                </a:lnTo>
                <a:close/>
              </a:path>
              <a:path w="261619" h="149860">
                <a:moveTo>
                  <a:pt x="162189" y="60239"/>
                </a:moveTo>
                <a:lnTo>
                  <a:pt x="161984" y="60387"/>
                </a:lnTo>
                <a:lnTo>
                  <a:pt x="162189" y="60239"/>
                </a:lnTo>
                <a:close/>
              </a:path>
              <a:path w="261619" h="149860">
                <a:moveTo>
                  <a:pt x="177272" y="0"/>
                </a:moveTo>
                <a:lnTo>
                  <a:pt x="133575" y="4601"/>
                </a:lnTo>
                <a:lnTo>
                  <a:pt x="91715" y="26872"/>
                </a:lnTo>
                <a:lnTo>
                  <a:pt x="76593" y="42903"/>
                </a:lnTo>
                <a:lnTo>
                  <a:pt x="89903" y="42903"/>
                </a:lnTo>
                <a:lnTo>
                  <a:pt x="92227" y="40402"/>
                </a:lnTo>
                <a:lnTo>
                  <a:pt x="93489" y="39144"/>
                </a:lnTo>
                <a:lnTo>
                  <a:pt x="125592" y="17241"/>
                </a:lnTo>
                <a:lnTo>
                  <a:pt x="163661" y="9561"/>
                </a:lnTo>
                <a:lnTo>
                  <a:pt x="211465" y="9561"/>
                </a:lnTo>
                <a:lnTo>
                  <a:pt x="201815" y="5469"/>
                </a:lnTo>
                <a:lnTo>
                  <a:pt x="189772" y="2016"/>
                </a:lnTo>
                <a:lnTo>
                  <a:pt x="1772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216990" y="1553145"/>
            <a:ext cx="314960" cy="314960"/>
          </a:xfrm>
          <a:custGeom>
            <a:avLst/>
            <a:gdLst/>
            <a:ahLst/>
            <a:cxnLst/>
            <a:rect l="l" t="t" r="r" b="b"/>
            <a:pathLst>
              <a:path w="314959" h="314960">
                <a:moveTo>
                  <a:pt x="143008" y="0"/>
                </a:moveTo>
                <a:lnTo>
                  <a:pt x="102381" y="9292"/>
                </a:lnTo>
                <a:lnTo>
                  <a:pt x="66508" y="28633"/>
                </a:lnTo>
                <a:lnTo>
                  <a:pt x="36896" y="56740"/>
                </a:lnTo>
                <a:lnTo>
                  <a:pt x="15051" y="92335"/>
                </a:lnTo>
                <a:lnTo>
                  <a:pt x="2482" y="134137"/>
                </a:lnTo>
                <a:lnTo>
                  <a:pt x="0" y="164821"/>
                </a:lnTo>
                <a:lnTo>
                  <a:pt x="1395" y="179330"/>
                </a:lnTo>
                <a:lnTo>
                  <a:pt x="13039" y="220137"/>
                </a:lnTo>
                <a:lnTo>
                  <a:pt x="34603" y="255598"/>
                </a:lnTo>
                <a:lnTo>
                  <a:pt x="64465" y="284091"/>
                </a:lnTo>
                <a:lnTo>
                  <a:pt x="101004" y="303991"/>
                </a:lnTo>
                <a:lnTo>
                  <a:pt x="142598" y="313676"/>
                </a:lnTo>
                <a:lnTo>
                  <a:pt x="157306" y="314354"/>
                </a:lnTo>
                <a:lnTo>
                  <a:pt x="150885" y="301424"/>
                </a:lnTo>
                <a:lnTo>
                  <a:pt x="138527" y="300331"/>
                </a:lnTo>
                <a:lnTo>
                  <a:pt x="126410" y="298144"/>
                </a:lnTo>
                <a:lnTo>
                  <a:pt x="80156" y="278209"/>
                </a:lnTo>
                <a:lnTo>
                  <a:pt x="47527" y="251153"/>
                </a:lnTo>
                <a:lnTo>
                  <a:pt x="21893" y="207669"/>
                </a:lnTo>
                <a:lnTo>
                  <a:pt x="13207" y="168751"/>
                </a:lnTo>
                <a:lnTo>
                  <a:pt x="12604" y="154761"/>
                </a:lnTo>
                <a:lnTo>
                  <a:pt x="13364" y="141855"/>
                </a:lnTo>
                <a:lnTo>
                  <a:pt x="27678" y="93289"/>
                </a:lnTo>
                <a:lnTo>
                  <a:pt x="49853" y="60492"/>
                </a:lnTo>
                <a:lnTo>
                  <a:pt x="88347" y="29912"/>
                </a:lnTo>
                <a:lnTo>
                  <a:pt x="124289" y="16902"/>
                </a:lnTo>
                <a:lnTo>
                  <a:pt x="168043" y="12537"/>
                </a:lnTo>
                <a:lnTo>
                  <a:pt x="213585" y="12537"/>
                </a:lnTo>
                <a:lnTo>
                  <a:pt x="204337" y="9128"/>
                </a:lnTo>
                <a:lnTo>
                  <a:pt x="189958" y="5136"/>
                </a:lnTo>
                <a:lnTo>
                  <a:pt x="174918" y="2249"/>
                </a:lnTo>
                <a:lnTo>
                  <a:pt x="159256" y="519"/>
                </a:lnTo>
                <a:lnTo>
                  <a:pt x="143008" y="0"/>
                </a:lnTo>
                <a:close/>
              </a:path>
              <a:path w="314959" h="314960">
                <a:moveTo>
                  <a:pt x="213585" y="12537"/>
                </a:moveTo>
                <a:lnTo>
                  <a:pt x="168043" y="12537"/>
                </a:lnTo>
                <a:lnTo>
                  <a:pt x="181253" y="14121"/>
                </a:lnTo>
                <a:lnTo>
                  <a:pt x="194169" y="16902"/>
                </a:lnTo>
                <a:lnTo>
                  <a:pt x="229788" y="31664"/>
                </a:lnTo>
                <a:lnTo>
                  <a:pt x="260348" y="55237"/>
                </a:lnTo>
                <a:lnTo>
                  <a:pt x="288325" y="95780"/>
                </a:lnTo>
                <a:lnTo>
                  <a:pt x="299693" y="133397"/>
                </a:lnTo>
                <a:lnTo>
                  <a:pt x="301940" y="161765"/>
                </a:lnTo>
                <a:lnTo>
                  <a:pt x="300961" y="174312"/>
                </a:lnTo>
                <a:lnTo>
                  <a:pt x="285929" y="221923"/>
                </a:lnTo>
                <a:lnTo>
                  <a:pt x="262879" y="254964"/>
                </a:lnTo>
                <a:lnTo>
                  <a:pt x="232381" y="280593"/>
                </a:lnTo>
                <a:lnTo>
                  <a:pt x="196949" y="296070"/>
                </a:lnTo>
                <a:lnTo>
                  <a:pt x="157306" y="301565"/>
                </a:lnTo>
                <a:lnTo>
                  <a:pt x="169587" y="313882"/>
                </a:lnTo>
                <a:lnTo>
                  <a:pt x="210726" y="305007"/>
                </a:lnTo>
                <a:lnTo>
                  <a:pt x="247095" y="285955"/>
                </a:lnTo>
                <a:lnTo>
                  <a:pt x="277153" y="258110"/>
                </a:lnTo>
                <a:lnTo>
                  <a:pt x="299355" y="222859"/>
                </a:lnTo>
                <a:lnTo>
                  <a:pt x="312162" y="181588"/>
                </a:lnTo>
                <a:lnTo>
                  <a:pt x="314718" y="151412"/>
                </a:lnTo>
                <a:lnTo>
                  <a:pt x="313625" y="137502"/>
                </a:lnTo>
                <a:lnTo>
                  <a:pt x="303311" y="98174"/>
                </a:lnTo>
                <a:lnTo>
                  <a:pt x="283248" y="63559"/>
                </a:lnTo>
                <a:lnTo>
                  <a:pt x="254470" y="35083"/>
                </a:lnTo>
                <a:lnTo>
                  <a:pt x="218015" y="14171"/>
                </a:lnTo>
                <a:lnTo>
                  <a:pt x="213585" y="125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12/29/2017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  <a:pPr rt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Рисунок 2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7556007" cy="598628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915655" y="1771223"/>
            <a:ext cx="6985" cy="36195"/>
          </a:xfrm>
          <a:custGeom>
            <a:avLst/>
            <a:gdLst/>
            <a:ahLst/>
            <a:cxnLst/>
            <a:rect l="l" t="t" r="r" b="b"/>
            <a:pathLst>
              <a:path w="6985" h="36194">
                <a:moveTo>
                  <a:pt x="5740" y="0"/>
                </a:moveTo>
                <a:lnTo>
                  <a:pt x="1193" y="952"/>
                </a:lnTo>
                <a:lnTo>
                  <a:pt x="50" y="8496"/>
                </a:lnTo>
                <a:lnTo>
                  <a:pt x="0" y="29603"/>
                </a:lnTo>
                <a:lnTo>
                  <a:pt x="1193" y="36055"/>
                </a:lnTo>
                <a:lnTo>
                  <a:pt x="5537" y="35318"/>
                </a:lnTo>
                <a:lnTo>
                  <a:pt x="6527" y="28448"/>
                </a:lnTo>
                <a:lnTo>
                  <a:pt x="6527" y="7200"/>
                </a:lnTo>
                <a:lnTo>
                  <a:pt x="5740" y="0"/>
                </a:lnTo>
                <a:close/>
              </a:path>
            </a:pathLst>
          </a:custGeom>
          <a:solidFill>
            <a:srgbClr val="90D7F0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57039" y="1804022"/>
            <a:ext cx="5080" cy="13335"/>
          </a:xfrm>
          <a:custGeom>
            <a:avLst/>
            <a:gdLst/>
            <a:ahLst/>
            <a:cxnLst/>
            <a:rect l="l" t="t" r="r" b="b"/>
            <a:pathLst>
              <a:path w="5080" h="13335">
                <a:moveTo>
                  <a:pt x="3746" y="0"/>
                </a:moveTo>
                <a:lnTo>
                  <a:pt x="1384" y="355"/>
                </a:lnTo>
                <a:lnTo>
                  <a:pt x="901" y="457"/>
                </a:lnTo>
                <a:lnTo>
                  <a:pt x="292" y="647"/>
                </a:lnTo>
                <a:lnTo>
                  <a:pt x="0" y="927"/>
                </a:lnTo>
                <a:lnTo>
                  <a:pt x="0" y="13144"/>
                </a:lnTo>
                <a:lnTo>
                  <a:pt x="3467" y="12471"/>
                </a:lnTo>
                <a:lnTo>
                  <a:pt x="4686" y="9232"/>
                </a:lnTo>
                <a:lnTo>
                  <a:pt x="4686" y="2400"/>
                </a:lnTo>
                <a:lnTo>
                  <a:pt x="3746" y="0"/>
                </a:lnTo>
                <a:close/>
              </a:path>
            </a:pathLst>
          </a:custGeom>
          <a:solidFill>
            <a:srgbClr val="90D7F0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42971" y="1764693"/>
            <a:ext cx="6350" cy="26670"/>
          </a:xfrm>
          <a:custGeom>
            <a:avLst/>
            <a:gdLst/>
            <a:ahLst/>
            <a:cxnLst/>
            <a:rect l="l" t="t" r="r" b="b"/>
            <a:pathLst>
              <a:path w="6350" h="26669">
                <a:moveTo>
                  <a:pt x="0" y="0"/>
                </a:moveTo>
                <a:lnTo>
                  <a:pt x="3568" y="14960"/>
                </a:lnTo>
                <a:lnTo>
                  <a:pt x="5156" y="21945"/>
                </a:lnTo>
                <a:lnTo>
                  <a:pt x="5994" y="26263"/>
                </a:lnTo>
                <a:lnTo>
                  <a:pt x="5905" y="21831"/>
                </a:lnTo>
                <a:lnTo>
                  <a:pt x="5422" y="11696"/>
                </a:lnTo>
                <a:lnTo>
                  <a:pt x="5372" y="1422"/>
                </a:lnTo>
                <a:lnTo>
                  <a:pt x="0" y="0"/>
                </a:lnTo>
                <a:close/>
              </a:path>
            </a:pathLst>
          </a:custGeom>
          <a:solidFill>
            <a:srgbClr val="90D7F0"/>
          </a:solidFill>
        </p:spPr>
        <p:txBody>
          <a:bodyPr wrap="square" lIns="0" tIns="0" rIns="0" bIns="0" rtlCol="0"/>
          <a:lstStyle/>
          <a:p>
            <a:pPr rtl="0"/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279061" y="662360"/>
            <a:ext cx="1117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</a:pPr>
            <a:r>
              <a:rPr lang="ru" sz="800" spc="-95" dirty="0">
                <a:solidFill>
                  <a:srgbClr val="004071"/>
                </a:solidFill>
                <a:latin typeface="Myriad Pro Light"/>
                <a:cs typeface="Myriad Pro Light"/>
              </a:rPr>
              <a:t>15</a:t>
            </a:r>
            <a:endParaRPr sz="800" dirty="0">
              <a:latin typeface="Myriad Pro Light"/>
              <a:cs typeface="Myriad Pro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19298" y="817961"/>
            <a:ext cx="85455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rtl="0">
              <a:lnSpc>
                <a:spcPct val="100000"/>
              </a:lnSpc>
            </a:pPr>
            <a:r>
              <a:rPr lang="ru" sz="400" dirty="0">
                <a:solidFill>
                  <a:srgbClr val="004071"/>
                </a:solidFill>
                <a:latin typeface="Arial Narrow" panose="020B0606020202030204" pitchFamily="34" charset="0"/>
                <a:cs typeface="Myriad Pro Light"/>
              </a:rPr>
              <a:t>Оборудование UV-C и оборудование </a:t>
            </a:r>
            <a:r>
              <a:rPr lang="ru" sz="400" dirty="0" smtClean="0">
                <a:solidFill>
                  <a:srgbClr val="004071"/>
                </a:solidFill>
                <a:latin typeface="Arial Narrow" panose="020B0606020202030204" pitchFamily="34" charset="0"/>
                <a:cs typeface="Myriad Pro Light"/>
              </a:rPr>
              <a:t/>
            </a:r>
            <a:br>
              <a:rPr lang="ru" sz="400" dirty="0" smtClean="0">
                <a:solidFill>
                  <a:srgbClr val="004071"/>
                </a:solidFill>
                <a:latin typeface="Arial Narrow" panose="020B0606020202030204" pitchFamily="34" charset="0"/>
                <a:cs typeface="Myriad Pro Light"/>
              </a:rPr>
            </a:br>
            <a:r>
              <a:rPr lang="ru" sz="400" dirty="0" smtClean="0">
                <a:solidFill>
                  <a:srgbClr val="004071"/>
                </a:solidFill>
                <a:latin typeface="Arial Narrow" panose="020B0606020202030204" pitchFamily="34" charset="0"/>
                <a:cs typeface="Myriad Pro Light"/>
              </a:rPr>
              <a:t>для </a:t>
            </a:r>
            <a:r>
              <a:rPr lang="ru" sz="400" dirty="0">
                <a:solidFill>
                  <a:srgbClr val="004071"/>
                </a:solidFill>
                <a:latin typeface="Arial Narrow" panose="020B0606020202030204" pitchFamily="34" charset="0"/>
                <a:cs typeface="Myriad Pro Light"/>
              </a:rPr>
              <a:t>плавательных бассейнов.</a:t>
            </a:r>
            <a:endParaRPr sz="400" dirty="0">
              <a:latin typeface="Arial Narrow" panose="020B0606020202030204" pitchFamily="34" charset="0"/>
              <a:cs typeface="Myriad Pro Ligh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42749" y="393700"/>
            <a:ext cx="2613751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rtl="0">
              <a:lnSpc>
                <a:spcPct val="100000"/>
              </a:lnSpc>
            </a:pPr>
            <a:r>
              <a:rPr lang="ru" sz="2500" dirty="0">
                <a:solidFill>
                  <a:srgbClr val="0040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 Spa UV-C</a:t>
            </a:r>
            <a:endParaRPr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707298" y="4376480"/>
            <a:ext cx="3680552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83870" rtl="0"/>
            <a:r>
              <a:rPr lang="ru" sz="900" dirty="0">
                <a:solidFill>
                  <a:srgbClr val="00ADDC"/>
                </a:solidFill>
                <a:latin typeface="Arial Narrow" panose="020B0606020202030204" pitchFamily="34" charset="0"/>
                <a:cs typeface="Myriad Pro Light"/>
              </a:rPr>
              <a:t>Благодаря компактному размеру </a:t>
            </a:r>
            <a:r>
              <a:rPr lang="ru" sz="900" dirty="0" smtClean="0">
                <a:solidFill>
                  <a:srgbClr val="00ADDC"/>
                </a:solidFill>
                <a:latin typeface="Arial Narrow" panose="020B0606020202030204" pitchFamily="34" charset="0"/>
                <a:cs typeface="Myriad Pro Light"/>
              </a:rPr>
              <a:t>Tech </a:t>
            </a:r>
            <a:r>
              <a:rPr lang="ru" sz="900" dirty="0">
                <a:solidFill>
                  <a:srgbClr val="00ADDC"/>
                </a:solidFill>
                <a:latin typeface="Arial Narrow" panose="020B0606020202030204" pitchFamily="34" charset="0"/>
                <a:cs typeface="Myriad Pro Light"/>
              </a:rPr>
              <a:t>Spa UV-C идеально подходит для всех фильтровальных установок с ограниченным местом, но с требованием высокой эффективности обеззараживания.</a:t>
            </a:r>
            <a:endParaRPr sz="900" dirty="0">
              <a:latin typeface="Arial Narrow" panose="020B0606020202030204" pitchFamily="34" charset="0"/>
              <a:cs typeface="Myriad Pro Light"/>
            </a:endParaRPr>
          </a:p>
          <a:p>
            <a:pPr rtl="0"/>
            <a:endParaRPr sz="800" dirty="0">
              <a:latin typeface="Arial Narrow" panose="020B0606020202030204" pitchFamily="34" charset="0"/>
              <a:cs typeface="Times New Roman"/>
            </a:endParaRPr>
          </a:p>
          <a:p>
            <a:pPr rtl="0"/>
            <a:r>
              <a:rPr lang="ru" sz="1200" dirty="0">
                <a:solidFill>
                  <a:srgbClr val="008EBD"/>
                </a:solidFill>
                <a:latin typeface="Arial Narrow" panose="020B0606020202030204" pitchFamily="34" charset="0"/>
                <a:cs typeface="Myriad Pro Light"/>
              </a:rPr>
              <a:t>Преимущества </a:t>
            </a:r>
            <a:r>
              <a:rPr lang="ru" sz="1200" dirty="0" smtClean="0">
                <a:solidFill>
                  <a:srgbClr val="008EBD"/>
                </a:solidFill>
                <a:latin typeface="Arial Narrow" panose="020B0606020202030204" pitchFamily="34" charset="0"/>
                <a:cs typeface="Myriad Pro Light"/>
              </a:rPr>
              <a:t>Tech </a:t>
            </a:r>
            <a:r>
              <a:rPr lang="ru" sz="1200" dirty="0">
                <a:solidFill>
                  <a:srgbClr val="008EBD"/>
                </a:solidFill>
                <a:latin typeface="Arial Narrow" panose="020B0606020202030204" pitchFamily="34" charset="0"/>
                <a:cs typeface="Myriad Pro Light"/>
              </a:rPr>
              <a:t>Spa UV-C</a:t>
            </a:r>
            <a:endParaRPr sz="1200" dirty="0">
              <a:latin typeface="Arial Narrow" panose="020B0606020202030204" pitchFamily="34" charset="0"/>
              <a:cs typeface="Myriad Pro Light"/>
            </a:endParaRPr>
          </a:p>
          <a:p>
            <a:pPr marL="92075" indent="-92075" rtl="0">
              <a:buClr>
                <a:srgbClr val="231F20"/>
              </a:buClr>
              <a:buFont typeface="Myriad Pro Light"/>
              <a:buChar char="•"/>
            </a:pPr>
            <a:r>
              <a:rPr lang="ru" sz="900" dirty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Встроенный электронный балласт для бесперебойного электропитания</a:t>
            </a:r>
            <a:endParaRPr sz="900" dirty="0">
              <a:latin typeface="Arial Narrow" panose="020B0606020202030204" pitchFamily="34" charset="0"/>
              <a:cs typeface="Myriad Pro Light"/>
            </a:endParaRPr>
          </a:p>
          <a:p>
            <a:pPr marL="92075" indent="-92075" rtl="0">
              <a:buClr>
                <a:srgbClr val="231F20"/>
              </a:buClr>
              <a:buFont typeface="Myriad Pro Light"/>
              <a:buChar char="•"/>
            </a:pPr>
            <a:r>
              <a:rPr lang="ru" sz="900" dirty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В комплект входит специальная лампа Philips UV-C </a:t>
            </a:r>
            <a:r>
              <a:rPr lang="ru" sz="900" dirty="0" smtClean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со </a:t>
            </a:r>
            <a:r>
              <a:rPr lang="ru" sz="900" dirty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встроенным электронным балластом</a:t>
            </a:r>
            <a:endParaRPr sz="900" dirty="0">
              <a:latin typeface="Arial Narrow" panose="020B0606020202030204" pitchFamily="34" charset="0"/>
              <a:cs typeface="Myriad Pro Light"/>
            </a:endParaRPr>
          </a:p>
          <a:p>
            <a:pPr marL="92075" indent="-92075" rtl="0">
              <a:buClr>
                <a:srgbClr val="231F20"/>
              </a:buClr>
              <a:buFont typeface="Myriad Pro Light"/>
              <a:buChar char="•"/>
            </a:pPr>
            <a:r>
              <a:rPr lang="ru" sz="900" dirty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Лампа UV-C специально разработана для высоких температур (±40°C / ±104°F)</a:t>
            </a:r>
            <a:endParaRPr sz="900" dirty="0">
              <a:latin typeface="Arial Narrow" panose="020B0606020202030204" pitchFamily="34" charset="0"/>
              <a:cs typeface="Myriad Pro Light"/>
            </a:endParaRPr>
          </a:p>
          <a:p>
            <a:pPr marL="92075" indent="-92075" rtl="0">
              <a:buClr>
                <a:srgbClr val="231F20"/>
              </a:buClr>
              <a:buFont typeface="Myriad Pro Light"/>
              <a:buChar char="•"/>
            </a:pPr>
            <a:r>
              <a:rPr lang="ru" sz="900" dirty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Компактный размер</a:t>
            </a:r>
            <a:endParaRPr sz="900" dirty="0">
              <a:latin typeface="Arial Narrow" panose="020B0606020202030204" pitchFamily="34" charset="0"/>
              <a:cs typeface="Myriad Pro Light"/>
            </a:endParaRPr>
          </a:p>
          <a:p>
            <a:pPr marL="92075" indent="-92075" rtl="0">
              <a:buClr>
                <a:srgbClr val="231F20"/>
              </a:buClr>
              <a:buFont typeface="Myriad Pro Light"/>
              <a:buChar char="•"/>
            </a:pPr>
            <a:r>
              <a:rPr lang="ru" sz="900" dirty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Корпус из нержавеющей стали 316L</a:t>
            </a:r>
            <a:endParaRPr sz="900" dirty="0">
              <a:latin typeface="Arial Narrow" panose="020B0606020202030204" pitchFamily="34" charset="0"/>
              <a:cs typeface="Myriad Pro Light"/>
            </a:endParaRPr>
          </a:p>
          <a:p>
            <a:pPr marL="92075" indent="-92075" rtl="0">
              <a:buClr>
                <a:srgbClr val="231F20"/>
              </a:buClr>
              <a:buFont typeface="Myriad Pro Light"/>
              <a:buChar char="•"/>
            </a:pPr>
            <a:r>
              <a:rPr lang="ru" sz="900" dirty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Рабочее давление 2 бар</a:t>
            </a:r>
            <a:endParaRPr sz="900" dirty="0">
              <a:latin typeface="Arial Narrow" panose="020B0606020202030204" pitchFamily="34" charset="0"/>
              <a:cs typeface="Myriad Pro Light"/>
            </a:endParaRPr>
          </a:p>
          <a:p>
            <a:pPr marL="92075" indent="-92075" rtl="0">
              <a:buClr>
                <a:srgbClr val="231F20"/>
              </a:buClr>
              <a:buFont typeface="Myriad Pro Light"/>
              <a:buChar char="•"/>
            </a:pPr>
            <a:r>
              <a:rPr lang="ru" sz="900" dirty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Включены соединительные материалы разных размеров</a:t>
            </a:r>
            <a:endParaRPr sz="900" dirty="0">
              <a:latin typeface="Arial Narrow" panose="020B0606020202030204" pitchFamily="34" charset="0"/>
              <a:cs typeface="Myriad Pro Light"/>
            </a:endParaRPr>
          </a:p>
          <a:p>
            <a:pPr marL="92075" indent="-92075" rtl="0">
              <a:buClr>
                <a:srgbClr val="231F20"/>
              </a:buClr>
              <a:buFont typeface="Myriad Pro Light"/>
              <a:buChar char="•"/>
            </a:pPr>
            <a:r>
              <a:rPr lang="ru" sz="900" dirty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Простая установка и техобслуживание</a:t>
            </a:r>
            <a:endParaRPr sz="900" dirty="0">
              <a:latin typeface="Arial Narrow" panose="020B0606020202030204" pitchFamily="34" charset="0"/>
              <a:cs typeface="Myriad Pro Light"/>
            </a:endParaRPr>
          </a:p>
          <a:p>
            <a:pPr marL="92075" indent="-92075" rtl="0">
              <a:buClr>
                <a:srgbClr val="231F20"/>
              </a:buClr>
              <a:buFont typeface="Myriad Pro Light"/>
              <a:buChar char="•"/>
            </a:pPr>
            <a:r>
              <a:rPr lang="ru" sz="900" dirty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Сделано в Нидерландах</a:t>
            </a:r>
            <a:endParaRPr sz="900" dirty="0">
              <a:latin typeface="Arial Narrow" panose="020B0606020202030204" pitchFamily="34" charset="0"/>
              <a:cs typeface="Myriad Pro Light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714919" y="6993128"/>
            <a:ext cx="4358731" cy="1107996"/>
          </a:xfrm>
          <a:prstGeom prst="rect">
            <a:avLst/>
          </a:prstGeom>
        </p:spPr>
        <p:txBody>
          <a:bodyPr vert="horz" wrap="square" lIns="0" tIns="0" rIns="0" bIns="0" numCol="2" spcCol="144000" rtlCol="0">
            <a:spAutoFit/>
          </a:bodyPr>
          <a:lstStyle/>
          <a:p>
            <a:pPr marR="5080" rtl="0"/>
            <a:r>
              <a:rPr lang="ru" sz="900" dirty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Используемая лампа UV-C специально разработана компанией Philips для высоких температур (±40°C/±104°F). </a:t>
            </a:r>
            <a:r>
              <a:rPr lang="ru" sz="900" dirty="0" smtClean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Tech </a:t>
            </a:r>
            <a:r>
              <a:rPr lang="ru" sz="900" dirty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Spa UV-C снабжен встроенным электронным балластом для бесперебойного электропитания. Кроме того, внутренняя часть из нержавеющей стали (316L) обеспечивает отражение излучения UV-C, повышая его эффективность. Благодаря </a:t>
            </a:r>
            <a:r>
              <a:rPr lang="ru" sz="900" dirty="0" smtClean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Tech </a:t>
            </a:r>
            <a:r>
              <a:rPr lang="ru" sz="900" dirty="0">
                <a:solidFill>
                  <a:srgbClr val="231F20"/>
                </a:solidFill>
                <a:latin typeface="Arial Narrow" panose="020B0606020202030204" pitchFamily="34" charset="0"/>
                <a:cs typeface="Myriad Pro Light"/>
              </a:rPr>
              <a:t>Spa UV-C вода в вашем спа будет эффективно и безопасно очищена, а ее качество останется высоким. Излучение UV-C нейтрализует бактерии, вирусы и прочие простейшие организмы, предотвращая их размножение. Благодаря этому концентрацию хлора можно уменьшить на 50-80%!</a:t>
            </a:r>
            <a:endParaRPr lang="en-US" sz="900" dirty="0" smtClean="0">
              <a:latin typeface="Arial Narrow" panose="020B0606020202030204" pitchFamily="34" charset="0"/>
              <a:cs typeface="Myriad Pro Light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730250" y="8242300"/>
            <a:ext cx="383295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rtl="0">
              <a:lnSpc>
                <a:spcPct val="100000"/>
              </a:lnSpc>
            </a:pPr>
            <a:r>
              <a:rPr lang="ru" sz="1200" dirty="0">
                <a:solidFill>
                  <a:srgbClr val="008EBD"/>
                </a:solidFill>
                <a:latin typeface="Arial Narrow" panose="020B0606020202030204" pitchFamily="34" charset="0"/>
                <a:cs typeface="Myriad Pro Light"/>
              </a:rPr>
              <a:t>Технические характеристики</a:t>
            </a:r>
            <a:endParaRPr sz="1200" dirty="0">
              <a:latin typeface="Arial Narrow" panose="020B0606020202030204" pitchFamily="34" charset="0"/>
              <a:cs typeface="Myriad Pro Light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436497" y="1638403"/>
            <a:ext cx="2787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rtl="0"/>
            <a:r>
              <a:rPr lang="ru" sz="300" b="1" dirty="0">
                <a:solidFill>
                  <a:srgbClr val="FFFFFF"/>
                </a:solidFill>
                <a:latin typeface="Arial Narrow" panose="020B0606020202030204" pitchFamily="34" charset="0"/>
                <a:cs typeface="Myriad Pro"/>
              </a:rPr>
              <a:t>НЕРЖАВЕЮЩАЯ</a:t>
            </a:r>
            <a:endParaRPr sz="400" dirty="0">
              <a:latin typeface="Arial Narrow" panose="020B0606020202030204" pitchFamily="34" charset="0"/>
              <a:cs typeface="Myriad Pro"/>
            </a:endParaRPr>
          </a:p>
          <a:p>
            <a:pPr algn="ctr" rtl="0"/>
            <a:r>
              <a:rPr lang="ru" sz="700" b="1" dirty="0">
                <a:solidFill>
                  <a:srgbClr val="FFFFFF"/>
                </a:solidFill>
                <a:latin typeface="Arial Narrow" panose="020B0606020202030204" pitchFamily="34" charset="0"/>
                <a:cs typeface="Myriad Pro"/>
              </a:rPr>
              <a:t>СТАЛЬ</a:t>
            </a:r>
            <a:endParaRPr sz="700" dirty="0">
              <a:latin typeface="Arial Narrow" panose="020B0606020202030204" pitchFamily="34" charset="0"/>
              <a:cs typeface="Myriad Pro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26610" y="1741913"/>
            <a:ext cx="53679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ru" sz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UVC</a:t>
            </a:r>
            <a:r>
              <a:rPr lang="en-US" sz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" sz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Обеззараживание воды</a:t>
            </a:r>
            <a:endParaRPr lang="ru-RU" sz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809625" y="1631334"/>
            <a:ext cx="381000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ru" sz="500" b="1">
                <a:solidFill>
                  <a:srgbClr val="008E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PHILIPS</a:t>
            </a:r>
            <a:endParaRPr lang="ru-RU" sz="500" b="1" dirty="0">
              <a:solidFill>
                <a:srgbClr val="008E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 rot="21120000">
            <a:off x="1836484" y="1789124"/>
            <a:ext cx="355378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ru" sz="400" b="1">
                <a:solidFill>
                  <a:srgbClr val="008EB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ОТРАЖЕНИЕ</a:t>
            </a:r>
            <a:endParaRPr lang="ru-RU" sz="400" b="1" dirty="0">
              <a:solidFill>
                <a:srgbClr val="008EBD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193"/>
          <p:cNvSpPr txBox="1"/>
          <p:nvPr/>
        </p:nvSpPr>
        <p:spPr>
          <a:xfrm>
            <a:off x="706028" y="6787388"/>
            <a:ext cx="4442551" cy="184666"/>
          </a:xfrm>
          <a:prstGeom prst="rect">
            <a:avLst/>
          </a:prstGeom>
        </p:spPr>
        <p:txBody>
          <a:bodyPr vert="horz" wrap="square" lIns="0" tIns="0" rIns="0" bIns="0" numCol="2" spcCol="144000" rtlCol="0">
            <a:spAutoFit/>
          </a:bodyPr>
          <a:lstStyle/>
          <a:p>
            <a:pPr rtl="0"/>
            <a:r>
              <a:rPr lang="ru" sz="1200">
                <a:solidFill>
                  <a:srgbClr val="008EBD"/>
                </a:solidFill>
                <a:latin typeface="Arial Narrow" panose="020B0606020202030204" pitchFamily="34" charset="0"/>
                <a:cs typeface="Myriad Pro Light"/>
              </a:rPr>
              <a:t>Эксплуатация</a:t>
            </a:r>
            <a:endParaRPr sz="1200" dirty="0">
              <a:latin typeface="Arial Narrow" panose="020B0606020202030204" pitchFamily="34" charset="0"/>
              <a:cs typeface="Myriad Pro Light"/>
            </a:endParaRPr>
          </a:p>
        </p:txBody>
      </p:sp>
      <p:graphicFrame>
        <p:nvGraphicFramePr>
          <p:cNvPr id="218" name="Таблица 2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4934475"/>
              </p:ext>
            </p:extLst>
          </p:nvPr>
        </p:nvGraphicFramePr>
        <p:xfrm>
          <a:off x="730250" y="8547100"/>
          <a:ext cx="6120223" cy="1962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4822"/>
                <a:gridCol w="647700"/>
                <a:gridCol w="647700"/>
                <a:gridCol w="152400"/>
                <a:gridCol w="1007653"/>
                <a:gridCol w="982074"/>
                <a:gridCol w="982074"/>
                <a:gridCol w="685800"/>
              </a:tblGrid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TECH SPA UV-C </a:t>
                      </a:r>
                      <a:r>
                        <a:rPr lang="en-US" sz="650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en-US" sz="650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" sz="650" dirty="0" smtClean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12 Вт 230 В</a:t>
                      </a:r>
                      <a:endParaRPr lang="ru-RU" sz="1100" dirty="0">
                        <a:solidFill>
                          <a:srgbClr val="00B0F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TECH SPA UV-C </a:t>
                      </a:r>
                      <a:r>
                        <a:rPr lang="ru-RU" sz="650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ru-RU" sz="650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" sz="650" dirty="0" smtClean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15 Вт 120 В</a:t>
                      </a:r>
                      <a:endParaRPr lang="ru-RU" sz="1100" dirty="0">
                        <a:solidFill>
                          <a:srgbClr val="00B0F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B0F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B0F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TECH SPA UV-C </a:t>
                      </a:r>
                      <a:r>
                        <a:rPr lang="en-US" sz="650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en-US" sz="650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" sz="650" dirty="0" smtClean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12 Вт 230 В</a:t>
                      </a:r>
                      <a:endParaRPr lang="ru-RU" sz="1100" dirty="0">
                        <a:solidFill>
                          <a:srgbClr val="00B0F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TECH SPA UV-C </a:t>
                      </a:r>
                      <a:r>
                        <a:rPr lang="ru-RU" sz="650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ru-RU" sz="650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" sz="650" dirty="0" smtClean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15 Вт 120 В</a:t>
                      </a:r>
                      <a:endParaRPr lang="ru-RU" sz="1100" dirty="0">
                        <a:solidFill>
                          <a:srgbClr val="00B0F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Тип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10.000/12Вт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10.000/15Вт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b="1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Диаметр впуска-выпуска Ø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 мм </a:t>
                      </a: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" sz="650" spc="5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 мм </a:t>
                      </a: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/ 1½"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2" / 1 ½"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Код изделия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BE21122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BE21121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b="1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Электронный балласт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230 В </a:t>
                      </a: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пер. тока 50 Гц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120 В </a:t>
                      </a: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пер. тока 60 Гц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Штриховой код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8714404044318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8714404044325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b="1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Максимальный ток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 А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 A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Рек. расход для 30 мДж/см</a:t>
                      </a:r>
                      <a:r>
                        <a:rPr lang="ru" sz="650" spc="5" baseline="30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м³/ч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м³/ч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b="1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Мощность лампы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 Вт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 Вт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Макс. давление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бар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бар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b="1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Лампа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Модуль программируемого концевого выключателя (PLS) Philips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Модуль программируемого концевого выключателя (PLS) Philips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Макс. расход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 м³/ч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 м³/ч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b="1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Срок службы лампы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9000 </a:t>
                      </a: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ч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9000 </a:t>
                      </a: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ч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Диаметр единицы Ø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 мм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 мм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b="1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Вес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2,5 кг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2,5 кг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Длина единицы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 см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 см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b="1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Размер упаковки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 x 12 x 55 см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 x 12 x 55 см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b="1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Количество, полный поддон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 шт.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650" spc="5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 шт.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9525" cap="flat" cmpd="sng" algn="ctr">
                      <a:solidFill>
                        <a:srgbClr val="008E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7780" marR="17780" marT="0" marB="0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0" y="0"/>
            <a:ext cx="2103461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АО "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Астрал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СНГ"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127473, Россия, г. Москва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Краснопролетарская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ул., д. 16,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стр. 2, подъезд 5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+7 (495) 645-45-51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info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@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astralpool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ru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www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astralpool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1A7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Рисунок 19" descr="http://static.wixstatic.com/media/ac250c_088e235ed9ef4461923fb547cc47fcad.jpg_srz_40_37_85_22_0.50_1.20_0.00_jpg_srz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450" y="22987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5" cstate="print"/>
          <a:srcRect l="23770" t="35315" r="20614" b="40871"/>
          <a:stretch>
            <a:fillRect/>
          </a:stretch>
        </p:blipFill>
        <p:spPr bwMode="auto">
          <a:xfrm>
            <a:off x="0" y="1993900"/>
            <a:ext cx="1416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387</Words>
  <Application>Microsoft Office PowerPoint</Application>
  <PresentationFormat>Произвольный</PresentationFormat>
  <Paragraphs>106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BlueLagoon catalogus 2016-EN.indd</dc:title>
  <cp:lastModifiedBy>mguseva</cp:lastModifiedBy>
  <cp:revision>7</cp:revision>
  <dcterms:created xsi:type="dcterms:W3CDTF">2017-12-28T20:29:54Z</dcterms:created>
  <dcterms:modified xsi:type="dcterms:W3CDTF">2018-08-30T08:36:00Z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2016-10-31T00:00:00Z</vt:filetime>
  </property>
  <property fmtid="{D5CDD505-2E9C-101B-9397-08002B2CF9AE}" pid="3" name="LastSaved">
    <vt:filetime>2017-12-28T00:00:00Z</vt:filetime>
  </property>
</Properties>
</file>